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76" r:id="rId5"/>
    <p:sldId id="277" r:id="rId6"/>
    <p:sldId id="259" r:id="rId7"/>
    <p:sldId id="278" r:id="rId8"/>
    <p:sldId id="279" r:id="rId9"/>
    <p:sldId id="260" r:id="rId10"/>
    <p:sldId id="280" r:id="rId11"/>
    <p:sldId id="281" r:id="rId12"/>
    <p:sldId id="269" r:id="rId13"/>
    <p:sldId id="282" r:id="rId14"/>
    <p:sldId id="283" r:id="rId15"/>
    <p:sldId id="284" r:id="rId16"/>
    <p:sldId id="285" r:id="rId17"/>
    <p:sldId id="261" r:id="rId18"/>
    <p:sldId id="286" r:id="rId19"/>
    <p:sldId id="262" r:id="rId20"/>
    <p:sldId id="264" r:id="rId21"/>
    <p:sldId id="270" r:id="rId22"/>
    <p:sldId id="290" r:id="rId23"/>
    <p:sldId id="291" r:id="rId24"/>
    <p:sldId id="292" r:id="rId25"/>
    <p:sldId id="293" r:id="rId26"/>
    <p:sldId id="294" r:id="rId27"/>
    <p:sldId id="287" r:id="rId28"/>
    <p:sldId id="288" r:id="rId29"/>
    <p:sldId id="289" r:id="rId30"/>
    <p:sldId id="265" r:id="rId31"/>
    <p:sldId id="266" r:id="rId32"/>
    <p:sldId id="267" r:id="rId33"/>
    <p:sldId id="271" r:id="rId34"/>
    <p:sldId id="272" r:id="rId35"/>
    <p:sldId id="273" r:id="rId36"/>
    <p:sldId id="274" r:id="rId37"/>
    <p:sldId id="275" r:id="rId38"/>
    <p:sldId id="295" r:id="rId39"/>
    <p:sldId id="296" r:id="rId40"/>
    <p:sldId id="297" r:id="rId41"/>
    <p:sldId id="298" r:id="rId42"/>
    <p:sldId id="268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5" d="100"/>
          <a:sy n="65" d="100"/>
        </p:scale>
        <p:origin x="1320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305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A80AB-4134-4BAE-8389-BDA68264243C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56213-2131-437B-B7FD-1361663F17A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A80AB-4134-4BAE-8389-BDA68264243C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56213-2131-437B-B7FD-1361663F17A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A80AB-4134-4BAE-8389-BDA68264243C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56213-2131-437B-B7FD-1361663F17A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A80AB-4134-4BAE-8389-BDA68264243C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56213-2131-437B-B7FD-1361663F17A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415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A80AB-4134-4BAE-8389-BDA68264243C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56213-2131-437B-B7FD-1361663F17A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A80AB-4134-4BAE-8389-BDA68264243C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56213-2131-437B-B7FD-1361663F17A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135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135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065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065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A80AB-4134-4BAE-8389-BDA68264243C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56213-2131-437B-B7FD-1361663F17A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A80AB-4134-4BAE-8389-BDA68264243C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56213-2131-437B-B7FD-1361663F17A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A80AB-4134-4BAE-8389-BDA68264243C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56213-2131-437B-B7FD-1361663F17A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A80AB-4134-4BAE-8389-BDA68264243C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56213-2131-437B-B7FD-1361663F17A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A80AB-4134-4BAE-8389-BDA68264243C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56213-2131-437B-B7FD-1361663F17A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210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</a:lstStyle>
          <a:p>
            <a:fld id="{3D2A80AB-4134-4BAE-8389-BDA68264243C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</a:lstStyle>
          <a:p>
            <a:fld id="{BB056213-2131-437B-B7FD-1361663F17A9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65760" indent="-283210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 panose="05020102010507070707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490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 panose="020B0604030504040204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7095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 panose="05020102010507070707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990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 panose="05020102010507070707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575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 panose="05020102010507070707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 panose="05020102010507070707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8945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 panose="05020102010507070707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 panose="05020102010507070707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425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 panose="05020102010507070707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UI PROJECT DEVELOPMENT</a:t>
            </a:r>
            <a:endParaRPr lang="en-US" sz="4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9632" y="1850064"/>
            <a:ext cx="7579568" cy="4675280"/>
          </a:xfrm>
        </p:spPr>
        <p:txBody>
          <a:bodyPr>
            <a:normAutofit/>
          </a:bodyPr>
          <a:lstStyle/>
          <a:p>
            <a:endParaRPr lang="en-US" sz="2400" b="1" u="sng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altLang="en-US" sz="24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DREAM-BENZ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 </a:t>
            </a:r>
            <a:r>
              <a:rPr lang="en-IN" altLang="en-US" sz="24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Based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sz="24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:2</a:t>
            </a:r>
          </a:p>
          <a:p>
            <a:r>
              <a:rPr lang="en-US" sz="24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T. MAHENDRA</a:t>
            </a:r>
          </a:p>
          <a:p>
            <a:r>
              <a:rPr lang="en-US" sz="24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NAGA DIVYA</a:t>
            </a:r>
          </a:p>
          <a:p>
            <a:r>
              <a:rPr lang="en-US" sz="24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VIJAY KUMAR</a:t>
            </a:r>
            <a:endParaRPr lang="en-US" sz="2400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756" y="260648"/>
            <a:ext cx="7498080" cy="720080"/>
          </a:xfrm>
        </p:spPr>
        <p:txBody>
          <a:bodyPr>
            <a:normAutofit/>
          </a:bodyPr>
          <a:lstStyle/>
          <a:p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</a:t>
            </a:r>
            <a:r>
              <a:rPr lang="en-IN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courosel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page: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1196752"/>
            <a:ext cx="7747000" cy="5112567"/>
          </a:xfrm>
        </p:spPr>
      </p:pic>
    </p:spTree>
    <p:extLst>
      <p:ext uri="{BB962C8B-B14F-4D97-AF65-F5344CB8AC3E}">
        <p14:creationId xmlns:p14="http://schemas.microsoft.com/office/powerpoint/2010/main" val="3427230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274638"/>
            <a:ext cx="7890080" cy="706090"/>
          </a:xfrm>
        </p:spPr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footer page: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888" y="1196752"/>
            <a:ext cx="7675562" cy="5256584"/>
          </a:xfrm>
        </p:spPr>
      </p:pic>
    </p:spTree>
    <p:extLst>
      <p:ext uri="{BB962C8B-B14F-4D97-AF65-F5344CB8AC3E}">
        <p14:creationId xmlns:p14="http://schemas.microsoft.com/office/powerpoint/2010/main" val="1848308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116632"/>
            <a:ext cx="7890080" cy="576064"/>
          </a:xfrm>
        </p:spPr>
        <p:txBody>
          <a:bodyPr>
            <a:normAutofit fontScale="90000"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After adding media quires: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908720"/>
            <a:ext cx="7890080" cy="5832648"/>
          </a:xfrm>
        </p:spPr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output of Mobile view after adding media quires(Responsive web page):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060848"/>
            <a:ext cx="3528392" cy="46805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39" y="2060848"/>
            <a:ext cx="3900575" cy="462575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616" y="274638"/>
            <a:ext cx="7818072" cy="562074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Login1.html: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9632" y="908720"/>
            <a:ext cx="7674056" cy="5760640"/>
          </a:xfrm>
        </p:spPr>
        <p:txBody>
          <a:bodyPr/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above web page if we click on login it directs to this login page</a:t>
            </a: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Then there will be two options one as login as user and another one is login as admin: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636911"/>
            <a:ext cx="7920880" cy="410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14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634082"/>
          </a:xfrm>
        </p:spPr>
        <p:txBody>
          <a:bodyPr>
            <a:noAutofit/>
          </a:bodyPr>
          <a:lstStyle/>
          <a:p>
            <a:r>
              <a:rPr lang="en-I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Login1.css: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412776"/>
            <a:ext cx="4608511" cy="5184874"/>
          </a:xfrm>
        </p:spPr>
      </p:pic>
    </p:spTree>
    <p:extLst>
      <p:ext uri="{BB962C8B-B14F-4D97-AF65-F5344CB8AC3E}">
        <p14:creationId xmlns:p14="http://schemas.microsoft.com/office/powerpoint/2010/main" val="2689495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32" y="274638"/>
            <a:ext cx="7674056" cy="706090"/>
          </a:xfrm>
        </p:spPr>
        <p:txBody>
          <a:bodyPr>
            <a:normAutofit fontScale="90000"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Output for Login1 page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888" y="1340768"/>
            <a:ext cx="7675562" cy="5184576"/>
          </a:xfrm>
        </p:spPr>
      </p:pic>
    </p:spTree>
    <p:extLst>
      <p:ext uri="{BB962C8B-B14F-4D97-AF65-F5344CB8AC3E}">
        <p14:creationId xmlns:p14="http://schemas.microsoft.com/office/powerpoint/2010/main" val="1406402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32" y="274638"/>
            <a:ext cx="7674056" cy="634082"/>
          </a:xfrm>
        </p:spPr>
        <p:txBody>
          <a:bodyPr>
            <a:normAutofit/>
          </a:bodyPr>
          <a:lstStyle/>
          <a:p>
            <a:r>
              <a:rPr lang="en-I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Responsive web page for Login1: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052736"/>
            <a:ext cx="7498080" cy="5472608"/>
          </a:xfrm>
        </p:spPr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After applying Bootstrap This is the responsive page: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374" y="2132856"/>
            <a:ext cx="4659252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039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Loginpage.html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5608" y="1417638"/>
            <a:ext cx="6952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the above Login1 form if we click on login as user it directs to this login page</a:t>
            </a: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Here, Below is the HTML Code for Login page 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608" y="2708920"/>
            <a:ext cx="7498079" cy="4032448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274638"/>
            <a:ext cx="7890080" cy="490066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-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1196752"/>
            <a:ext cx="7747000" cy="5184576"/>
          </a:xfrm>
        </p:spPr>
      </p:pic>
    </p:spTree>
    <p:extLst>
      <p:ext uri="{BB962C8B-B14F-4D97-AF65-F5344CB8AC3E}">
        <p14:creationId xmlns:p14="http://schemas.microsoft.com/office/powerpoint/2010/main" val="479982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Loginpage.css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1524000"/>
            <a:ext cx="3657600" cy="4663440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850" y="1524000"/>
            <a:ext cx="3657600" cy="4663440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learnt :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HTML5 (hyper text mark up language)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CSS3 (Cascading style sheet)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MEDIA QUAIRES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 SCRIPT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 put :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338" y="1628800"/>
            <a:ext cx="7499350" cy="4896544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616" y="116632"/>
            <a:ext cx="7818072" cy="576064"/>
          </a:xfrm>
        </p:spPr>
        <p:txBody>
          <a:bodyPr>
            <a:normAutofit fontScale="90000"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After adding Bootstrap: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616" y="836712"/>
            <a:ext cx="7920880" cy="5832648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output of Mobile view after adding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 to login page: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440" y="1988840"/>
            <a:ext cx="4779120" cy="46805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616" y="188640"/>
            <a:ext cx="7818072" cy="576064"/>
          </a:xfrm>
        </p:spPr>
        <p:txBody>
          <a:bodyPr>
            <a:normAutofit fontScale="90000"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Forgot password html: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9632" y="1052736"/>
            <a:ext cx="7674056" cy="5400600"/>
          </a:xfrm>
        </p:spPr>
        <p:txBody>
          <a:bodyPr/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above web page if we click on Click here  it directs to this forgot password page.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Here, Below is the HTML Code for forgot password page :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1" y="2420888"/>
            <a:ext cx="7674057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83113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624" y="274638"/>
            <a:ext cx="7746064" cy="490066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-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9632" y="836712"/>
            <a:ext cx="7674056" cy="5688632"/>
          </a:xfrm>
        </p:spPr>
        <p:txBody>
          <a:bodyPr/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Here, Below is the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 for forgot password page :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1260" y="1941882"/>
            <a:ext cx="7567204" cy="4727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63927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624" y="274638"/>
            <a:ext cx="7746064" cy="634082"/>
          </a:xfrm>
        </p:spPr>
        <p:txBody>
          <a:bodyPr>
            <a:normAutofit fontScale="90000"/>
          </a:bodyPr>
          <a:lstStyle/>
          <a:p>
            <a:r>
              <a:rPr lang="en-I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code: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340768"/>
            <a:ext cx="4248472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22707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624" y="274638"/>
            <a:ext cx="7746064" cy="562074"/>
          </a:xfrm>
        </p:spPr>
        <p:txBody>
          <a:bodyPr>
            <a:normAutofit fontScale="90000"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Output for forgot password page: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450" y="1196752"/>
            <a:ext cx="7747000" cy="518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22663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mobile view: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417638"/>
            <a:ext cx="4235668" cy="4686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41417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616" y="274638"/>
            <a:ext cx="7818072" cy="634082"/>
          </a:xfrm>
        </p:spPr>
        <p:txBody>
          <a:bodyPr>
            <a:normAutofit fontScale="90000"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 as Admin page HTML: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9632" y="1124744"/>
            <a:ext cx="7674056" cy="5472608"/>
          </a:xfrm>
        </p:spPr>
        <p:txBody>
          <a:bodyPr/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above Login1 form if we click on login as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directs to this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Here, Below is the HTML Code for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Amin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: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636912"/>
            <a:ext cx="7920880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7361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640" y="274638"/>
            <a:ext cx="7602048" cy="562074"/>
          </a:xfrm>
        </p:spPr>
        <p:txBody>
          <a:bodyPr>
            <a:normAutofit fontScale="90000"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 </a:t>
            </a:r>
            <a:r>
              <a:rPr lang="en-I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052736"/>
            <a:ext cx="7602810" cy="5472608"/>
          </a:xfrm>
        </p:spPr>
      </p:pic>
    </p:spTree>
    <p:extLst>
      <p:ext uri="{BB962C8B-B14F-4D97-AF65-F5344CB8AC3E}">
        <p14:creationId xmlns:p14="http://schemas.microsoft.com/office/powerpoint/2010/main" val="33699530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417638"/>
            <a:ext cx="7674818" cy="5107706"/>
          </a:xfrm>
        </p:spPr>
      </p:pic>
    </p:spTree>
    <p:extLst>
      <p:ext uri="{BB962C8B-B14F-4D97-AF65-F5344CB8AC3E}">
        <p14:creationId xmlns:p14="http://schemas.microsoft.com/office/powerpoint/2010/main" val="3365597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LandPage.html :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79712" y="1268760"/>
            <a:ext cx="5544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ym typeface="Wingdings" panose="05000000000000000000" pitchFamily="2" charset="2"/>
              </a:rPr>
              <a:t>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Main HTML Page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844824"/>
            <a:ext cx="7499350" cy="4824536"/>
          </a:xfr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35608" y="116632"/>
            <a:ext cx="7498080" cy="936104"/>
          </a:xfrm>
        </p:spPr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page.html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31640" y="1052736"/>
            <a:ext cx="7128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the above web page, if we click on register then it will directs the page to this registration </a:t>
            </a: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Here, below is the registration page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2253064"/>
            <a:ext cx="7169348" cy="4488303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 smtClean="0"/>
              <a:t>-</a:t>
            </a:r>
            <a:endParaRPr lang="en-IN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page.css: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1556792"/>
            <a:ext cx="7499350" cy="4896544"/>
          </a:xfr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of registration page: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1484784"/>
            <a:ext cx="7499350" cy="5040560"/>
          </a:xfr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32" y="274638"/>
            <a:ext cx="7674056" cy="490066"/>
          </a:xfrm>
        </p:spPr>
        <p:txBody>
          <a:bodyPr>
            <a:normAutofit fontScale="90000"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After applying media quires: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980728"/>
            <a:ext cx="7498080" cy="5688632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output of Mobile view after adding media quires to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page:</a:t>
            </a:r>
          </a:p>
          <a:p>
            <a:pPr marL="8255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2060848"/>
            <a:ext cx="4536504" cy="460851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188640"/>
            <a:ext cx="7890080" cy="504056"/>
          </a:xfrm>
        </p:spPr>
        <p:txBody>
          <a:bodyPr>
            <a:normAutofit fontScale="90000"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 Page . Html: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836613"/>
            <a:ext cx="3672408" cy="58324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764704"/>
            <a:ext cx="4032448" cy="597666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32" y="116632"/>
            <a:ext cx="7674056" cy="576064"/>
          </a:xfrm>
        </p:spPr>
        <p:txBody>
          <a:bodyPr>
            <a:normAutofit fontScale="90000"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 page . CSS 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836613"/>
            <a:ext cx="2592288" cy="58324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3" y="836613"/>
            <a:ext cx="2474102" cy="58324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692696"/>
            <a:ext cx="2736304" cy="597639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32" y="188640"/>
            <a:ext cx="7674056" cy="576064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338" y="1196752"/>
            <a:ext cx="7499350" cy="5184576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624" y="116632"/>
            <a:ext cx="7746064" cy="648072"/>
          </a:xfrm>
        </p:spPr>
        <p:txBody>
          <a:bodyPr>
            <a:normAutofit fontScale="90000"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After adding 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Media </a:t>
            </a:r>
            <a:r>
              <a:rPr lang="en-I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quaries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7624" y="908720"/>
            <a:ext cx="7746064" cy="5832648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output of Mobile view after adding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Media </a:t>
            </a:r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quaires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page:</a:t>
            </a:r>
          </a:p>
          <a:p>
            <a:pPr marL="82550" indent="0">
              <a:buNone/>
            </a:pP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105472"/>
            <a:ext cx="4650346" cy="475252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Contact Us Html page: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447800"/>
            <a:ext cx="7560840" cy="5149552"/>
          </a:xfrm>
        </p:spPr>
      </p:pic>
    </p:spTree>
    <p:extLst>
      <p:ext uri="{BB962C8B-B14F-4D97-AF65-F5344CB8AC3E}">
        <p14:creationId xmlns:p14="http://schemas.microsoft.com/office/powerpoint/2010/main" val="28089758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Contact Us </a:t>
            </a:r>
            <a:r>
              <a:rPr lang="en-I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page: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628800"/>
            <a:ext cx="5802543" cy="4800600"/>
          </a:xfrm>
        </p:spPr>
      </p:pic>
    </p:spTree>
    <p:extLst>
      <p:ext uri="{BB962C8B-B14F-4D97-AF65-F5344CB8AC3E}">
        <p14:creationId xmlns:p14="http://schemas.microsoft.com/office/powerpoint/2010/main" val="1324125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418058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-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692150"/>
            <a:ext cx="7488832" cy="5976938"/>
          </a:xfrm>
        </p:spPr>
      </p:pic>
    </p:spTree>
    <p:extLst>
      <p:ext uri="{BB962C8B-B14F-4D97-AF65-F5344CB8AC3E}">
        <p14:creationId xmlns:p14="http://schemas.microsoft.com/office/powerpoint/2010/main" val="27115958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Contact Us Output page: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973" y="1628800"/>
            <a:ext cx="7499350" cy="4963690"/>
          </a:xfrm>
        </p:spPr>
      </p:pic>
    </p:spTree>
    <p:extLst>
      <p:ext uri="{BB962C8B-B14F-4D97-AF65-F5344CB8AC3E}">
        <p14:creationId xmlns:p14="http://schemas.microsoft.com/office/powerpoint/2010/main" val="40726258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Contact Us page Mobile view: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556792"/>
            <a:ext cx="4464495" cy="5112568"/>
          </a:xfrm>
        </p:spPr>
      </p:pic>
    </p:spTree>
    <p:extLst>
      <p:ext uri="{BB962C8B-B14F-4D97-AF65-F5344CB8AC3E}">
        <p14:creationId xmlns:p14="http://schemas.microsoft.com/office/powerpoint/2010/main" val="14243766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34605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-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620688"/>
            <a:ext cx="7498080" cy="5627712"/>
          </a:xfrm>
        </p:spPr>
        <p:txBody>
          <a:bodyPr/>
          <a:lstStyle/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pPr marL="82550" indent="0">
              <a:buNone/>
            </a:pPr>
            <a:r>
              <a:rPr lang="en-IN" dirty="0" smtClean="0"/>
              <a:t>             </a:t>
            </a:r>
            <a:r>
              <a:rPr lang="en-IN" sz="6000" b="1" u="sng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6000" b="1" u="sng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32" y="188640"/>
            <a:ext cx="7674056" cy="36004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-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764704"/>
            <a:ext cx="7499350" cy="5832648"/>
          </a:xfrm>
        </p:spPr>
      </p:pic>
    </p:spTree>
    <p:extLst>
      <p:ext uri="{BB962C8B-B14F-4D97-AF65-F5344CB8AC3E}">
        <p14:creationId xmlns:p14="http://schemas.microsoft.com/office/powerpoint/2010/main" val="2638177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Landpage.css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846" y="1484784"/>
            <a:ext cx="3497194" cy="5184575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850" y="1268760"/>
            <a:ext cx="3657600" cy="5400599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090" y="764704"/>
            <a:ext cx="3553620" cy="5759921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850" y="764704"/>
            <a:ext cx="3657600" cy="5696991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346368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-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5074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418376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-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804799"/>
            <a:ext cx="3657600" cy="5343651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393" y="765175"/>
            <a:ext cx="3068513" cy="5422900"/>
          </a:xfrm>
        </p:spPr>
      </p:pic>
    </p:spTree>
    <p:extLst>
      <p:ext uri="{BB962C8B-B14F-4D97-AF65-F5344CB8AC3E}">
        <p14:creationId xmlns:p14="http://schemas.microsoft.com/office/powerpoint/2010/main" val="182593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Output of </a:t>
            </a:r>
            <a:r>
              <a:rPr lang="en-I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landpage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417638"/>
            <a:ext cx="7674818" cy="5107705"/>
          </a:xfr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105</TotalTime>
  <Words>425</Words>
  <Application>Microsoft Office PowerPoint</Application>
  <PresentationFormat>On-screen Show (4:3)</PresentationFormat>
  <Paragraphs>77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Gill Sans MT</vt:lpstr>
      <vt:lpstr>Times New Roman</vt:lpstr>
      <vt:lpstr>Verdana</vt:lpstr>
      <vt:lpstr>Wingdings</vt:lpstr>
      <vt:lpstr>Wingdings 2</vt:lpstr>
      <vt:lpstr>Solstice</vt:lpstr>
      <vt:lpstr>UI PROJECT DEVELOPMENT</vt:lpstr>
      <vt:lpstr>Technologies learnt :</vt:lpstr>
      <vt:lpstr>LandPage.html :</vt:lpstr>
      <vt:lpstr>-</vt:lpstr>
      <vt:lpstr>-</vt:lpstr>
      <vt:lpstr>Landpage.css</vt:lpstr>
      <vt:lpstr>-</vt:lpstr>
      <vt:lpstr>-</vt:lpstr>
      <vt:lpstr>Output of landpage :</vt:lpstr>
      <vt:lpstr>This is the courosel page:</vt:lpstr>
      <vt:lpstr>This is the footer page:</vt:lpstr>
      <vt:lpstr>After adding media quires:</vt:lpstr>
      <vt:lpstr>Login1.html:</vt:lpstr>
      <vt:lpstr>Login1.css:</vt:lpstr>
      <vt:lpstr>Output for Login1 page:</vt:lpstr>
      <vt:lpstr>Responsive web page for Login1:</vt:lpstr>
      <vt:lpstr>Loginpage.html</vt:lpstr>
      <vt:lpstr>-</vt:lpstr>
      <vt:lpstr>Loginpage.css</vt:lpstr>
      <vt:lpstr>Out put :</vt:lpstr>
      <vt:lpstr>After adding Bootstrap:</vt:lpstr>
      <vt:lpstr>Forgot password html:</vt:lpstr>
      <vt:lpstr>-</vt:lpstr>
      <vt:lpstr>Css code:</vt:lpstr>
      <vt:lpstr>Output for forgot password page:</vt:lpstr>
      <vt:lpstr>In mobile view:</vt:lpstr>
      <vt:lpstr>Login as Admin page HTML:</vt:lpstr>
      <vt:lpstr>Admin css:</vt:lpstr>
      <vt:lpstr>Output:</vt:lpstr>
      <vt:lpstr>Registration page.html</vt:lpstr>
      <vt:lpstr>Registration page.css:</vt:lpstr>
      <vt:lpstr>OutPut of registration page:</vt:lpstr>
      <vt:lpstr>After applying media quires:</vt:lpstr>
      <vt:lpstr>Model Page . Html:</vt:lpstr>
      <vt:lpstr>Model page . CSS :</vt:lpstr>
      <vt:lpstr>Output:</vt:lpstr>
      <vt:lpstr>After adding Media quaries:</vt:lpstr>
      <vt:lpstr>Contact Us Html page:</vt:lpstr>
      <vt:lpstr>Contact Us css page:</vt:lpstr>
      <vt:lpstr>Contact Us Output page:</vt:lpstr>
      <vt:lpstr>Contact Us page Mobile view:</vt:lpstr>
      <vt:lpstr>-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dheeraj</dc:creator>
  <cp:lastModifiedBy>Microsoft account</cp:lastModifiedBy>
  <cp:revision>78</cp:revision>
  <dcterms:created xsi:type="dcterms:W3CDTF">2023-08-16T09:14:00Z</dcterms:created>
  <dcterms:modified xsi:type="dcterms:W3CDTF">2023-08-23T12:48:14Z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436181BBC4E4450F8F2ADAACE8D026AC_13</vt:lpwstr>
  </property>
  <property fmtid="{D5CDD505-2E9C-101B-9397-08002B2CF9AE}" pid="3" name="KSOProductBuildVer">
    <vt:lpwstr>1033-12.2.0.13190</vt:lpwstr>
  </property>
</Properties>
</file>